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61" r:id="rId5"/>
    <p:sldId id="260" r:id="rId6"/>
    <p:sldId id="272" r:id="rId7"/>
    <p:sldId id="273" r:id="rId8"/>
    <p:sldId id="274" r:id="rId9"/>
    <p:sldId id="275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12B"/>
    <a:srgbClr val="002856"/>
    <a:srgbClr val="A7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7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ECCA-1D71-E8F4-D2F7-FFDEFAB9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41F285-3BB2-5A2B-91D8-651D49AD6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768E54E-FD3E-517B-26C3-77BEE751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11/10/2023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99C4F4D-128F-5AF5-3814-0C7EC682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A212AB5-13C6-3262-C294-09D6FC37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169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C6C42-60B4-DF1A-14FE-15864445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8CFD0DA-37E8-F03A-43E4-857ACFED4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B279CD2-24A3-D6CF-5BDD-4D23937A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11/10/2023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BBCDEAC-7256-D608-48D5-14A724F9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201618F-825D-10D1-1766-8D03C82C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233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A03596-28C8-C57E-3018-9A7084755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10BB55D-4AF2-671E-6A98-3FC92EEBD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87A3FFB-A5DE-C7F5-12D3-709680334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11/10/2023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B2F2C74-3516-CAF0-C8E9-A6E88C65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5F59BEB-2E98-D751-6B6D-B19E8F148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76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C18BBB-B091-22F4-5AE2-AFAD847B6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2C64EB9-D11A-5471-EF51-78530E10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F894BE1-2BB9-6404-02CF-70B09AFB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11/10/2023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754E05B-5520-DB83-C6EE-2BF6FC0C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AA4EDA6-F2D2-4532-58FF-4A7A5F59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787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C2445-24DD-9ECD-76BD-03E15C440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13D1E5A-2082-BA85-F3D2-4F06CF48D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DFAADC9-1139-E8DC-42AE-D73A1879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11/10/2023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53B448A-21C4-D571-68A7-8688B9B9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3E19E30-7503-A544-94E6-6C57F797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57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4C985-A670-B8A2-8206-3AA1AA061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5C5E166-527D-0460-6A16-738EC4DF4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140BBAE-585B-EB08-5E18-5CCA3256A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0C76BEB-718F-EC90-9919-7A24CF62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11/10/2023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B2DF8AD-B905-979C-8F5F-A50952FC3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486269B-7540-EBC9-7B4A-04791B5F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611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36EE4-C48D-F493-016E-19BDA7CD9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EA7BEA7-AEAD-EFB4-2029-958F7D922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FB8A54C-80C3-8A08-6AC7-19019B584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ED76A00-DA03-6A81-DD4E-E0C2ED9FD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05739EB-EE00-9510-6A4A-93DBC30BB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7126F92F-B682-82F2-9632-89607FB8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11/10/2023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15C44E93-83A0-688D-4912-58AFF3B8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A4F3C3E-C809-78B0-063E-8A2F610B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663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22FAD-9647-278B-D86B-41A58D83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6A37046-BFE5-65DE-A7E3-BB437F1E8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11/10/2023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79DAE65-461E-CE88-4F1F-C517AF923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4AFAF3F-24BE-5C66-4A71-1A954098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040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4F0FA93-F530-7DCE-D365-9D417588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11/10/2023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A6FA3BF-5EC4-5190-8A42-CC713F2A6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2E52ED3-3292-23C8-8F72-6D0D701C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337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B4234-1CAA-7B27-92FA-7F78A3F8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E1702C0-814F-7C1F-01E5-90DB6F813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EF3742E-02FA-7923-3693-91D06A686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A3E0244-92E3-70D0-DDD9-AA57CFC48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11/10/2023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199CF0D-1BDD-7B3C-406A-1556BB3C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BFAAAA2-37AD-ECB3-FB6A-51A92754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523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CDF3D-B3B8-C11E-9BDE-61B503E6B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55C5E99A-6AB1-8EBA-5355-F3AAD2D9C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0A12530-BE1C-A62C-FBCC-E129E4555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9C68C8E-F4AB-84C4-793B-6EC338DC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11/10/2023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EFA99B4-33CA-FFDB-D25B-A672EA26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83F7E4B-F683-844C-9CF2-C30B47BA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922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DE27F79B-6223-E1D8-D449-0AD98F0A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87BE8AC-7620-6315-34A5-CC0051220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3559825-AB18-A88B-CB63-E3222E914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85487-8D32-4191-8F4D-A0FC45020A9E}" type="datetimeFigureOut">
              <a:rPr lang="pt-PT" smtClean="0"/>
              <a:t>11/10/2023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A644A62-1F29-A562-3223-C1D6FEE3A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00A494E-8A99-24F6-9D8D-6F3662B03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725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árvore, céu, captura de ecrã, ar livre&#10;&#10;Descrição gerada automaticamente">
            <a:extLst>
              <a:ext uri="{FF2B5EF4-FFF2-40B4-BE49-F238E27FC236}">
                <a16:creationId xmlns:a16="http://schemas.microsoft.com/office/drawing/2014/main" id="{085886C9-92DC-E464-4E71-1AC911FC8A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955D34-6841-8155-8ABC-154C8370C7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540202" y="994275"/>
            <a:ext cx="10457219" cy="947918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>
                <a:solidFill>
                  <a:srgbClr val="002856"/>
                </a:solidFill>
                <a:latin typeface="Montserrat Bold" panose="00000800000000000000" pitchFamily="2" charset="0"/>
              </a:rPr>
              <a:t>NOME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DD3C77-41E6-F839-9051-6F6A8CC923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540202" y="5863725"/>
            <a:ext cx="5320145" cy="308080"/>
          </a:xfrm>
        </p:spPr>
        <p:txBody>
          <a:bodyPr>
            <a:normAutofit/>
          </a:bodyPr>
          <a:lstStyle/>
          <a:p>
            <a:pPr algn="l"/>
            <a:r>
              <a:rPr lang="pt-PT" sz="1400" i="1" dirty="0">
                <a:solidFill>
                  <a:schemeClr val="bg1"/>
                </a:solidFill>
                <a:latin typeface="Montserrat" panose="00000500000000000000" pitchFamily="2" charset="0"/>
              </a:rPr>
              <a:t>Local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52C3F87-090B-5036-B1CB-1A7485AA14C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0202" y="1981871"/>
            <a:ext cx="10457219" cy="5358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400" b="1" dirty="0">
                <a:solidFill>
                  <a:srgbClr val="E5912B"/>
                </a:solidFill>
                <a:latin typeface="Montserrat" panose="00000500000000000000" pitchFamily="2" charset="0"/>
              </a:rPr>
              <a:t>Subtítulo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C618720-778C-4465-443C-2D43B3A8DF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0200" y="3396576"/>
            <a:ext cx="3814085" cy="17809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pt-PT" sz="1600" dirty="0">
                <a:solidFill>
                  <a:srgbClr val="002856"/>
                </a:solidFill>
                <a:latin typeface="Montserrat" panose="00000500000000000000" pitchFamily="2" charset="0"/>
              </a:rPr>
              <a:t>Nome, Apelido</a:t>
            </a:r>
          </a:p>
          <a:p>
            <a:pPr algn="l">
              <a:lnSpc>
                <a:spcPct val="120000"/>
              </a:lnSpc>
            </a:pPr>
            <a:r>
              <a:rPr lang="pt-PT" sz="1600" dirty="0">
                <a:solidFill>
                  <a:srgbClr val="002856"/>
                </a:solidFill>
                <a:latin typeface="Montserrat" panose="00000500000000000000" pitchFamily="2" charset="0"/>
              </a:rPr>
              <a:t>Nome, Apelido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D753B479-6B94-C700-C07F-CCA46114B4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0201" y="6262849"/>
            <a:ext cx="5320145" cy="30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400" i="1" dirty="0" err="1">
                <a:solidFill>
                  <a:schemeClr val="bg1"/>
                </a:solidFill>
                <a:latin typeface="Montserrat" panose="00000500000000000000" pitchFamily="2" charset="0"/>
              </a:rPr>
              <a:t>dd</a:t>
            </a:r>
            <a:r>
              <a:rPr lang="pt-PT" sz="1400" i="1" dirty="0">
                <a:solidFill>
                  <a:schemeClr val="bg1"/>
                </a:solidFill>
                <a:latin typeface="Montserrat" panose="00000500000000000000" pitchFamily="2" charset="0"/>
              </a:rPr>
              <a:t>/mm/</a:t>
            </a:r>
            <a:r>
              <a:rPr lang="pt-PT" sz="1400" i="1" dirty="0" err="1">
                <a:solidFill>
                  <a:schemeClr val="bg1"/>
                </a:solidFill>
                <a:latin typeface="Montserrat" panose="00000500000000000000" pitchFamily="2" charset="0"/>
              </a:rPr>
              <a:t>aaaa</a:t>
            </a:r>
            <a:endParaRPr lang="pt-PT" sz="1400" i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0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B19D8-4233-FD1E-0782-A3D57445F4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552825" y="500062"/>
            <a:ext cx="6553200" cy="1325563"/>
          </a:xfrm>
        </p:spPr>
        <p:txBody>
          <a:bodyPr>
            <a:normAutofit/>
          </a:bodyPr>
          <a:lstStyle/>
          <a:p>
            <a:r>
              <a:rPr lang="pt-PT" sz="36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PONTOS DA APRESENTAÇÃO:</a:t>
            </a:r>
            <a:endParaRPr lang="pt-PT" sz="3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8AB20FF-6FAF-B6C0-BBF5-7F7C5DA2A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825" y="2003425"/>
            <a:ext cx="7658100" cy="39488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pt-PT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EACCFEB-53A3-F5BD-13E0-75949E1E6A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300" y="133350"/>
            <a:ext cx="3267075" cy="6610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5" name="Imagem 4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B71A54FA-14FC-1680-A35C-1BE6864A6E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4" y="5255958"/>
            <a:ext cx="1898950" cy="909024"/>
          </a:xfrm>
          <a:prstGeom prst="rect">
            <a:avLst/>
          </a:prstGeom>
        </p:spPr>
      </p:pic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EC0D4AA8-BDEA-1515-F8F7-C7916463F25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26544" y="6305909"/>
            <a:ext cx="559469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F6A3567A-30DA-A4AF-1CD4-D536113883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77475" y="741872"/>
            <a:ext cx="1362974" cy="1639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50DC4BB7-C40A-297A-8BA6-D79D404D57B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20304" y="6164982"/>
            <a:ext cx="5320145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1400" i="1" dirty="0" err="1">
                <a:solidFill>
                  <a:schemeClr val="bg1"/>
                </a:solidFill>
                <a:latin typeface="Montserrat" panose="00000500000000000000" pitchFamily="2" charset="0"/>
              </a:rPr>
              <a:t>dd</a:t>
            </a:r>
            <a:r>
              <a:rPr lang="pt-PT" sz="1400" i="1" dirty="0">
                <a:solidFill>
                  <a:schemeClr val="bg1"/>
                </a:solidFill>
                <a:latin typeface="Montserrat" panose="00000500000000000000" pitchFamily="2" charset="0"/>
              </a:rPr>
              <a:t>/mm/</a:t>
            </a:r>
            <a:r>
              <a:rPr lang="pt-PT" sz="1400" i="1" dirty="0" err="1">
                <a:solidFill>
                  <a:schemeClr val="bg1"/>
                </a:solidFill>
                <a:latin typeface="Montserrat" panose="00000500000000000000" pitchFamily="2" charset="0"/>
              </a:rPr>
              <a:t>aaaa</a:t>
            </a:r>
            <a:endParaRPr lang="pt-PT" sz="1400" i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3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BDFE5-429B-D8E8-647F-C505D008A0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866123"/>
            <a:ext cx="10515600" cy="618286"/>
          </a:xfrm>
        </p:spPr>
        <p:txBody>
          <a:bodyPr>
            <a:normAutofit/>
          </a:bodyPr>
          <a:lstStyle/>
          <a:p>
            <a:pPr algn="ctr"/>
            <a:r>
              <a:rPr lang="pt-PT" sz="3200" dirty="0">
                <a:solidFill>
                  <a:srgbClr val="E5912B"/>
                </a:solidFill>
                <a:latin typeface="Montserrat" panose="00000500000000000000" pitchFamily="2" charset="0"/>
              </a:rPr>
              <a:t>Nome da Apresentação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6F6E57A-BC50-FFE1-E196-1AB111DCF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2702704"/>
            <a:ext cx="10515600" cy="2116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7200" b="1" dirty="0">
                <a:solidFill>
                  <a:srgbClr val="002856"/>
                </a:solidFill>
                <a:latin typeface="Montserrat" panose="00000500000000000000" pitchFamily="2" charset="0"/>
              </a:rPr>
              <a:t>PONTO 1 DA APRESENTAÇÃO</a:t>
            </a:r>
          </a:p>
        </p:txBody>
      </p:sp>
      <p:pic>
        <p:nvPicPr>
          <p:cNvPr id="4" name="Imagem 3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3CEC5F27-C816-C5BD-596E-677E894CEE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5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4FF4E-9B1A-E356-7D4B-9862BC3AC3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68781"/>
            <a:ext cx="10515600" cy="620354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002856"/>
                </a:solidFill>
                <a:latin typeface="Montserrat" panose="00000500000000000000" pitchFamily="2" charset="0"/>
              </a:rPr>
              <a:t>Ponto 1 da Apresentação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4D3B4A9-60DC-8861-D47B-990784974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sz="2000" dirty="0">
              <a:latin typeface="Montserrat" panose="00000500000000000000" pitchFamily="2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E9718EC5-C20A-B2E8-7C62-FD38C064E0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26083" y="380970"/>
            <a:ext cx="3227717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1200" i="1" dirty="0" err="1">
                <a:solidFill>
                  <a:srgbClr val="002856"/>
                </a:solidFill>
                <a:latin typeface="Montserrat" panose="00000500000000000000" pitchFamily="2" charset="0"/>
              </a:rPr>
              <a:t>dd</a:t>
            </a:r>
            <a:r>
              <a:rPr lang="pt-PT" sz="1200" i="1" dirty="0">
                <a:solidFill>
                  <a:srgbClr val="002856"/>
                </a:solidFill>
                <a:latin typeface="Montserrat" panose="00000500000000000000" pitchFamily="2" charset="0"/>
              </a:rPr>
              <a:t>/mm/</a:t>
            </a:r>
            <a:r>
              <a:rPr lang="pt-PT" sz="1200" i="1" dirty="0" err="1">
                <a:solidFill>
                  <a:srgbClr val="002856"/>
                </a:solidFill>
                <a:latin typeface="Montserrat" panose="00000500000000000000" pitchFamily="2" charset="0"/>
              </a:rPr>
              <a:t>aaaa</a:t>
            </a:r>
            <a:endParaRPr lang="pt-PT" sz="1200" i="1" dirty="0">
              <a:solidFill>
                <a:srgbClr val="002856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CC6F239-05D8-B5BD-EA5F-7309C92DF7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350358"/>
            <a:ext cx="5572307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200" b="1" dirty="0">
                <a:solidFill>
                  <a:srgbClr val="002856"/>
                </a:solidFill>
                <a:latin typeface="Montserrat" panose="00000500000000000000" pitchFamily="2" charset="0"/>
              </a:rPr>
              <a:t>NOME DA APRESENTAÇÃO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5CDDA346-C506-95C0-D742-E2D8DA6C225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489135"/>
            <a:ext cx="451485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2062510F-D646-9B7A-28DB-D8203C8DA9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01B37D6-1BFF-4530-E02C-0DC4C6085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3261" y="183390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9868F4-8E0B-7407-EAD6-2C00F5343C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1700" y="179244"/>
            <a:ext cx="756612" cy="98577"/>
          </a:xfrm>
          <a:prstGeom prst="round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4B6DFC8-8872-D29C-E99F-E618E4609C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00139" y="184191"/>
            <a:ext cx="756612" cy="98577"/>
          </a:xfrm>
          <a:prstGeom prst="round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F169806C-1147-7269-F773-297BF749AB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88578" y="179136"/>
            <a:ext cx="756612" cy="98577"/>
          </a:xfrm>
          <a:prstGeom prst="round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72DF616-613F-42DB-1926-383E0E21EE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77017" y="179136"/>
            <a:ext cx="756612" cy="98577"/>
          </a:xfrm>
          <a:prstGeom prst="round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9D038F5-29A6-2330-2780-804D57AA2C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65456" y="179135"/>
            <a:ext cx="756612" cy="98577"/>
          </a:xfrm>
          <a:prstGeom prst="round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1E5EC26-973B-F720-D366-52E0C28DB0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53895" y="178141"/>
            <a:ext cx="756612" cy="98577"/>
          </a:xfrm>
          <a:prstGeom prst="round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611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BDFE5-429B-D8E8-647F-C505D008A0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866123"/>
            <a:ext cx="10515600" cy="618286"/>
          </a:xfrm>
        </p:spPr>
        <p:txBody>
          <a:bodyPr>
            <a:normAutofit/>
          </a:bodyPr>
          <a:lstStyle/>
          <a:p>
            <a:pPr algn="ctr"/>
            <a:r>
              <a:rPr lang="pt-PT" sz="3200" dirty="0">
                <a:solidFill>
                  <a:srgbClr val="E5912B"/>
                </a:solidFill>
                <a:latin typeface="Montserrat" panose="00000500000000000000" pitchFamily="2" charset="0"/>
              </a:rPr>
              <a:t>Nome da Apresentação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6F6E57A-BC50-FFE1-E196-1AB111DCF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2702704"/>
            <a:ext cx="10515600" cy="2116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7200" b="1" dirty="0">
                <a:solidFill>
                  <a:srgbClr val="002856"/>
                </a:solidFill>
                <a:latin typeface="Montserrat" panose="00000500000000000000" pitchFamily="2" charset="0"/>
              </a:rPr>
              <a:t>PONTO 2 DA APRESENTAÇÃO</a:t>
            </a:r>
          </a:p>
        </p:txBody>
      </p:sp>
      <p:pic>
        <p:nvPicPr>
          <p:cNvPr id="5" name="Imagem 4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39B4DA55-0E30-1957-D798-D4996502BD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1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4FF4E-9B1A-E356-7D4B-9862BC3AC3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68781"/>
            <a:ext cx="10515600" cy="620354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002856"/>
                </a:solidFill>
                <a:latin typeface="Montserrat" panose="00000500000000000000" pitchFamily="2" charset="0"/>
              </a:rPr>
              <a:t>Ponto 2 da Apresentação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4D3B4A9-60DC-8861-D47B-990784974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sz="2000" dirty="0">
              <a:latin typeface="Montserrat" panose="00000500000000000000" pitchFamily="2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E9718EC5-C20A-B2E8-7C62-FD38C064E0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26083" y="380970"/>
            <a:ext cx="3227717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1200" i="1" dirty="0" err="1">
                <a:solidFill>
                  <a:srgbClr val="002856"/>
                </a:solidFill>
                <a:latin typeface="Montserrat" panose="00000500000000000000" pitchFamily="2" charset="0"/>
              </a:rPr>
              <a:t>dd</a:t>
            </a:r>
            <a:r>
              <a:rPr lang="pt-PT" sz="1200" i="1" dirty="0">
                <a:solidFill>
                  <a:srgbClr val="002856"/>
                </a:solidFill>
                <a:latin typeface="Montserrat" panose="00000500000000000000" pitchFamily="2" charset="0"/>
              </a:rPr>
              <a:t>/mm/</a:t>
            </a:r>
            <a:r>
              <a:rPr lang="pt-PT" sz="1200" i="1" dirty="0" err="1">
                <a:solidFill>
                  <a:srgbClr val="002856"/>
                </a:solidFill>
                <a:latin typeface="Montserrat" panose="00000500000000000000" pitchFamily="2" charset="0"/>
              </a:rPr>
              <a:t>aaaa</a:t>
            </a:r>
            <a:endParaRPr lang="pt-PT" sz="1200" i="1" dirty="0">
              <a:solidFill>
                <a:srgbClr val="002856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CC6F239-05D8-B5BD-EA5F-7309C92DF7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350358"/>
            <a:ext cx="5572307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200" b="1" dirty="0">
                <a:solidFill>
                  <a:srgbClr val="002856"/>
                </a:solidFill>
                <a:latin typeface="Montserrat" panose="00000500000000000000" pitchFamily="2" charset="0"/>
              </a:rPr>
              <a:t>NOME DA APRESENTAÇÃO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5CDDA346-C506-95C0-D742-E2D8DA6C225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489135"/>
            <a:ext cx="451485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2062510F-D646-9B7A-28DB-D8203C8DA9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01B37D6-1BFF-4530-E02C-0DC4C6085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3261" y="183390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9868F4-8E0B-7407-EAD6-2C00F5343C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1700" y="179244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4B6DFC8-8872-D29C-E99F-E618E4609C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00139" y="184191"/>
            <a:ext cx="756612" cy="98577"/>
          </a:xfrm>
          <a:prstGeom prst="round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F169806C-1147-7269-F773-297BF749AB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88578" y="179136"/>
            <a:ext cx="756612" cy="98577"/>
          </a:xfrm>
          <a:prstGeom prst="round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72DF616-613F-42DB-1926-383E0E21EE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77017" y="179136"/>
            <a:ext cx="756612" cy="98577"/>
          </a:xfrm>
          <a:prstGeom prst="round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9D038F5-29A6-2330-2780-804D57AA2C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65456" y="179135"/>
            <a:ext cx="756612" cy="98577"/>
          </a:xfrm>
          <a:prstGeom prst="round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1E5EC26-973B-F720-D366-52E0C28DB0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53895" y="178141"/>
            <a:ext cx="756612" cy="98577"/>
          </a:xfrm>
          <a:prstGeom prst="round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039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BDFE5-429B-D8E8-647F-C505D008A0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866123"/>
            <a:ext cx="10515600" cy="618286"/>
          </a:xfrm>
        </p:spPr>
        <p:txBody>
          <a:bodyPr>
            <a:normAutofit/>
          </a:bodyPr>
          <a:lstStyle/>
          <a:p>
            <a:pPr algn="ctr"/>
            <a:r>
              <a:rPr lang="pt-PT" sz="3200" dirty="0">
                <a:solidFill>
                  <a:srgbClr val="E5912B"/>
                </a:solidFill>
                <a:latin typeface="Montserrat" panose="00000500000000000000" pitchFamily="2" charset="0"/>
              </a:rPr>
              <a:t>Nome da Apresentação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6F6E57A-BC50-FFE1-E196-1AB111DCF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2702704"/>
            <a:ext cx="10515600" cy="2116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7200" b="1" dirty="0">
                <a:solidFill>
                  <a:srgbClr val="002856"/>
                </a:solidFill>
                <a:latin typeface="Montserrat" panose="00000500000000000000" pitchFamily="2" charset="0"/>
              </a:rPr>
              <a:t>PONTO 3 DA APRESENTAÇÃO</a:t>
            </a:r>
          </a:p>
        </p:txBody>
      </p:sp>
      <p:pic>
        <p:nvPicPr>
          <p:cNvPr id="5" name="Imagem 4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39B4DA55-0E30-1957-D798-D4996502BD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2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4FF4E-9B1A-E356-7D4B-9862BC3AC3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68781"/>
            <a:ext cx="10515600" cy="620354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002856"/>
                </a:solidFill>
                <a:latin typeface="Montserrat" panose="00000500000000000000" pitchFamily="2" charset="0"/>
              </a:rPr>
              <a:t>Ponto 3 da Apresentação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4D3B4A9-60DC-8861-D47B-990784974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sz="2000" dirty="0">
              <a:latin typeface="Montserrat" panose="00000500000000000000" pitchFamily="2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E9718EC5-C20A-B2E8-7C62-FD38C064E0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26083" y="380970"/>
            <a:ext cx="3227717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1200" i="1" dirty="0" err="1">
                <a:solidFill>
                  <a:srgbClr val="002856"/>
                </a:solidFill>
                <a:latin typeface="Montserrat" panose="00000500000000000000" pitchFamily="2" charset="0"/>
              </a:rPr>
              <a:t>dd</a:t>
            </a:r>
            <a:r>
              <a:rPr lang="pt-PT" sz="1200" i="1" dirty="0">
                <a:solidFill>
                  <a:srgbClr val="002856"/>
                </a:solidFill>
                <a:latin typeface="Montserrat" panose="00000500000000000000" pitchFamily="2" charset="0"/>
              </a:rPr>
              <a:t>/mm/</a:t>
            </a:r>
            <a:r>
              <a:rPr lang="pt-PT" sz="1200" i="1" dirty="0" err="1">
                <a:solidFill>
                  <a:srgbClr val="002856"/>
                </a:solidFill>
                <a:latin typeface="Montserrat" panose="00000500000000000000" pitchFamily="2" charset="0"/>
              </a:rPr>
              <a:t>aaaa</a:t>
            </a:r>
            <a:endParaRPr lang="pt-PT" sz="1200" i="1" dirty="0">
              <a:solidFill>
                <a:srgbClr val="002856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CC6F239-05D8-B5BD-EA5F-7309C92DF7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350358"/>
            <a:ext cx="5572307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200" b="1" dirty="0">
                <a:solidFill>
                  <a:srgbClr val="002856"/>
                </a:solidFill>
                <a:latin typeface="Montserrat" panose="00000500000000000000" pitchFamily="2" charset="0"/>
              </a:rPr>
              <a:t>NOME DA APRESENTAÇÃO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5CDDA346-C506-95C0-D742-E2D8DA6C225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489135"/>
            <a:ext cx="451485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2062510F-D646-9B7A-28DB-D8203C8DA9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01B37D6-1BFF-4530-E02C-0DC4C6085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3261" y="183390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9868F4-8E0B-7407-EAD6-2C00F5343C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1700" y="179244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4B6DFC8-8872-D29C-E99F-E618E4609C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00139" y="184191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F169806C-1147-7269-F773-297BF749AB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88578" y="179136"/>
            <a:ext cx="756612" cy="98577"/>
          </a:xfrm>
          <a:prstGeom prst="round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72DF616-613F-42DB-1926-383E0E21EE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77017" y="179136"/>
            <a:ext cx="756612" cy="98577"/>
          </a:xfrm>
          <a:prstGeom prst="round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9D038F5-29A6-2330-2780-804D57AA2C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65456" y="179135"/>
            <a:ext cx="756612" cy="98577"/>
          </a:xfrm>
          <a:prstGeom prst="round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1E5EC26-973B-F720-D366-52E0C28DB0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53895" y="178141"/>
            <a:ext cx="756612" cy="98577"/>
          </a:xfrm>
          <a:prstGeom prst="round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912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texto, captura de ecrã, Tipo de letra, design&#10;&#10;Descrição gerada automaticamente">
            <a:extLst>
              <a:ext uri="{FF2B5EF4-FFF2-40B4-BE49-F238E27FC236}">
                <a16:creationId xmlns:a16="http://schemas.microsoft.com/office/drawing/2014/main" id="{13D43D85-0A81-92CD-2725-F54DB75AC5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955D34-6841-8155-8ABC-154C8370C7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595127" y="2478314"/>
            <a:ext cx="10457219" cy="947918"/>
          </a:xfrm>
        </p:spPr>
        <p:txBody>
          <a:bodyPr>
            <a:normAutofit/>
          </a:bodyPr>
          <a:lstStyle/>
          <a:p>
            <a:pPr algn="l"/>
            <a:r>
              <a:rPr lang="pt-PT" sz="3600" b="1" dirty="0">
                <a:solidFill>
                  <a:srgbClr val="002856"/>
                </a:solidFill>
                <a:latin typeface="Montserrat" panose="00000500000000000000" pitchFamily="2" charset="0"/>
              </a:rPr>
              <a:t>NOME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DD3C77-41E6-F839-9051-6F6A8CC923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595127" y="4350184"/>
            <a:ext cx="5320145" cy="535853"/>
          </a:xfrm>
        </p:spPr>
        <p:txBody>
          <a:bodyPr>
            <a:normAutofit/>
          </a:bodyPr>
          <a:lstStyle/>
          <a:p>
            <a:pPr algn="l"/>
            <a:r>
              <a:rPr lang="pt-PT" sz="1600" i="1" dirty="0" err="1">
                <a:latin typeface="Montserrat" panose="00000500000000000000" pitchFamily="2" charset="0"/>
              </a:rPr>
              <a:t>dd</a:t>
            </a:r>
            <a:r>
              <a:rPr lang="pt-PT" sz="1600" i="1" dirty="0">
                <a:latin typeface="Montserrat" panose="00000500000000000000" pitchFamily="2" charset="0"/>
              </a:rPr>
              <a:t>/mm/</a:t>
            </a:r>
            <a:r>
              <a:rPr lang="pt-PT" sz="1600" i="1" dirty="0" err="1">
                <a:latin typeface="Montserrat" panose="00000500000000000000" pitchFamily="2" charset="0"/>
              </a:rPr>
              <a:t>aaaa</a:t>
            </a:r>
            <a:endParaRPr lang="pt-PT" sz="1600" i="1" dirty="0">
              <a:latin typeface="Montserrat" panose="00000500000000000000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52C3F87-090B-5036-B1CB-1A7485AA14C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5127" y="3465914"/>
            <a:ext cx="10457219" cy="7287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rgbClr val="E5912B"/>
                </a:solidFill>
                <a:latin typeface="Montserrat" panose="00000500000000000000" pitchFamily="2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108667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91</Words>
  <Application>Microsoft Office PowerPoint</Application>
  <PresentationFormat>Ecrã Panorâmico</PresentationFormat>
  <Paragraphs>26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Montserrat Bold</vt:lpstr>
      <vt:lpstr>Tema do Office</vt:lpstr>
      <vt:lpstr>NOME DA APRESENTAÇÃO</vt:lpstr>
      <vt:lpstr>PONTOS DA APRESENTAÇÃO:</vt:lpstr>
      <vt:lpstr>Nome da Apresentação</vt:lpstr>
      <vt:lpstr>Ponto 1 da Apresentação</vt:lpstr>
      <vt:lpstr>Nome da Apresentação</vt:lpstr>
      <vt:lpstr>Ponto 2 da Apresentação</vt:lpstr>
      <vt:lpstr>Nome da Apresentação</vt:lpstr>
      <vt:lpstr>Ponto 3 da Apresentação</vt:lpstr>
      <vt:lpstr>NOME DA APRESENTAÇÃO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DA REUNIÃO/FORMAÇÃO</dc:title>
  <dc:creator>Mariana Varela</dc:creator>
  <cp:lastModifiedBy>Mariana Varela</cp:lastModifiedBy>
  <cp:revision>25</cp:revision>
  <dcterms:created xsi:type="dcterms:W3CDTF">2023-06-20T08:22:05Z</dcterms:created>
  <dcterms:modified xsi:type="dcterms:W3CDTF">2023-10-11T08:59:46Z</dcterms:modified>
</cp:coreProperties>
</file>